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6" r:id="rId4"/>
    <p:sldId id="258" r:id="rId5"/>
    <p:sldId id="281" r:id="rId6"/>
    <p:sldId id="265" r:id="rId7"/>
    <p:sldId id="288" r:id="rId8"/>
    <p:sldId id="280" r:id="rId9"/>
    <p:sldId id="299" r:id="rId10"/>
    <p:sldId id="276" r:id="rId11"/>
    <p:sldId id="289" r:id="rId12"/>
    <p:sldId id="279" r:id="rId13"/>
    <p:sldId id="290" r:id="rId14"/>
    <p:sldId id="274" r:id="rId15"/>
    <p:sldId id="291" r:id="rId16"/>
    <p:sldId id="277" r:id="rId17"/>
    <p:sldId id="284" r:id="rId18"/>
    <p:sldId id="268" r:id="rId19"/>
    <p:sldId id="292" r:id="rId20"/>
    <p:sldId id="273" r:id="rId21"/>
    <p:sldId id="293" r:id="rId22"/>
    <p:sldId id="275" r:id="rId23"/>
    <p:sldId id="300" r:id="rId24"/>
    <p:sldId id="294" r:id="rId25"/>
    <p:sldId id="295" r:id="rId26"/>
    <p:sldId id="296" r:id="rId27"/>
    <p:sldId id="297" r:id="rId28"/>
    <p:sldId id="303" r:id="rId29"/>
    <p:sldId id="301" r:id="rId30"/>
    <p:sldId id="304" r:id="rId31"/>
    <p:sldId id="270" r:id="rId32"/>
    <p:sldId id="30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e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eg"/><Relationship Id="rId1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569"/>
            <a:ext cx="12192000" cy="6322220"/>
          </a:xfrm>
        </p:spPr>
      </p:pic>
      <p:sp>
        <p:nvSpPr>
          <p:cNvPr id="5" name="Quadro 4"/>
          <p:cNvSpPr/>
          <p:nvPr/>
        </p:nvSpPr>
        <p:spPr>
          <a:xfrm>
            <a:off x="6285260" y="6164113"/>
            <a:ext cx="1004551" cy="327759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905" y="243840"/>
            <a:ext cx="9905998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</a:t>
            </a:r>
            <a:r>
              <a:rPr lang="pt-BR" sz="4000" dirty="0" smtClean="0">
                <a:latin typeface="Arial Rounded MT Bold" panose="020F0704030504030204" pitchFamily="34" charset="0"/>
              </a:rPr>
              <a:t>nos EUA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972491"/>
            <a:ext cx="2847703" cy="425849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8" y="1972491"/>
            <a:ext cx="2913017" cy="42584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1972491"/>
            <a:ext cx="2913017" cy="42584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972491"/>
            <a:ext cx="2877412" cy="42584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6347702"/>
            <a:ext cx="1211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Arial Rounded MT Bold" panose="020F0704030504030204" pitchFamily="34" charset="0"/>
              </a:rPr>
              <a:t>                </a:t>
            </a:r>
            <a:r>
              <a:rPr lang="pt-BR" sz="2400" dirty="0" smtClean="0">
                <a:latin typeface="Arial Rounded MT Bold" panose="020F0704030504030204" pitchFamily="34" charset="0"/>
              </a:rPr>
              <a:t>Abril                             Junho                               Julho                      Dezembro</a:t>
            </a:r>
            <a:endParaRPr lang="pt-B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12192000" cy="6466115"/>
          </a:xfrm>
        </p:spPr>
      </p:pic>
      <p:sp>
        <p:nvSpPr>
          <p:cNvPr id="5" name="Quadro 4"/>
          <p:cNvSpPr/>
          <p:nvPr/>
        </p:nvSpPr>
        <p:spPr>
          <a:xfrm>
            <a:off x="6439988" y="6257847"/>
            <a:ext cx="770708" cy="371923"/>
          </a:xfrm>
          <a:prstGeom prst="frame">
            <a:avLst/>
          </a:prstGeom>
          <a:ln w="19050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5760" y="191588"/>
            <a:ext cx="10985863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</a:t>
            </a:r>
            <a:r>
              <a:rPr lang="pt-BR" sz="4000" dirty="0" smtClean="0">
                <a:latin typeface="Arial Rounded MT Bold" panose="020F0704030504030204" pitchFamily="34" charset="0"/>
              </a:rPr>
              <a:t>na argentina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6" y="1881051"/>
            <a:ext cx="2801745" cy="414341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19" y="1881051"/>
            <a:ext cx="2912622" cy="4143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01" y="1898622"/>
            <a:ext cx="2874425" cy="41082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187" y="1881052"/>
            <a:ext cx="2799956" cy="410826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6586" y="6178731"/>
            <a:ext cx="1163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Julho                         Abril                        Março                   Fevereiro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59"/>
            <a:ext cx="12192000" cy="6369843"/>
          </a:xfrm>
        </p:spPr>
      </p:pic>
      <p:sp>
        <p:nvSpPr>
          <p:cNvPr id="5" name="Quadro 4"/>
          <p:cNvSpPr/>
          <p:nvPr/>
        </p:nvSpPr>
        <p:spPr>
          <a:xfrm>
            <a:off x="6336960" y="6176441"/>
            <a:ext cx="837126" cy="263364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634" y="217714"/>
            <a:ext cx="11456125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China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5" y="1920240"/>
            <a:ext cx="2867439" cy="413246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6" y="1920240"/>
            <a:ext cx="2906664" cy="4166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39" y="1882312"/>
            <a:ext cx="2815001" cy="4204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44" y="1920241"/>
            <a:ext cx="2757928" cy="41787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0835" y="6124438"/>
            <a:ext cx="11937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Fevereiro                Agosto                         Julho                      Março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13"/>
            <a:ext cx="12203243" cy="6316132"/>
          </a:xfrm>
        </p:spPr>
      </p:pic>
      <p:sp>
        <p:nvSpPr>
          <p:cNvPr id="5" name="Quadro 4"/>
          <p:cNvSpPr/>
          <p:nvPr/>
        </p:nvSpPr>
        <p:spPr>
          <a:xfrm>
            <a:off x="1519708" y="6158431"/>
            <a:ext cx="940157" cy="332522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83767" y="185055"/>
            <a:ext cx="11242175" cy="1918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err="1" smtClean="0">
                <a:latin typeface="Arial Rounded MT Bold" panose="020F0704030504030204" pitchFamily="34" charset="0"/>
              </a:rPr>
              <a:t>áfrica</a:t>
            </a:r>
            <a:r>
              <a:rPr lang="pt-BR" sz="4000" dirty="0" smtClean="0">
                <a:latin typeface="Arial Rounded MT Bold" panose="020F0704030504030204" pitchFamily="34" charset="0"/>
              </a:rPr>
              <a:t> do sul </a:t>
            </a:r>
            <a:r>
              <a:rPr lang="pt-BR" sz="4000" dirty="0">
                <a:latin typeface="Arial Rounded MT Bold" panose="020F0704030504030204" pitchFamily="34" charset="0"/>
              </a:rPr>
              <a:t>em 2018?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1" y="1802674"/>
            <a:ext cx="3788403" cy="451974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70" y="1802673"/>
            <a:ext cx="3812382" cy="451974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48" y="1802674"/>
            <a:ext cx="3896350" cy="451974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7566" y="6322423"/>
            <a:ext cx="1207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 Março / Fevereiro                     Julho                                   Abril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06"/>
            <a:ext cx="12192000" cy="632221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356835" y="6085920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578" y="91440"/>
            <a:ext cx="11033171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Alemanha em </a:t>
            </a:r>
            <a:r>
              <a:rPr lang="pt-BR" sz="4000" dirty="0">
                <a:latin typeface="Arial Rounded MT Bold" panose="020F0704030504030204" pitchFamily="34" charset="0"/>
              </a:rPr>
              <a:t>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0" y="1911593"/>
            <a:ext cx="2803571" cy="433245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61" y="1911593"/>
            <a:ext cx="3093275" cy="43324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16" y="1911592"/>
            <a:ext cx="2780417" cy="4332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13" y="1911592"/>
            <a:ext cx="2761353" cy="43324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8310" y="6244046"/>
            <a:ext cx="1191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Novembro                Fevereiro                   Março                 Dezembro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96208" y="412226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32957" y="1017431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8789" y="1909764"/>
            <a:ext cx="106637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adro 6"/>
          <p:cNvSpPr/>
          <p:nvPr/>
        </p:nvSpPr>
        <p:spPr>
          <a:xfrm>
            <a:off x="10107771" y="6177126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146"/>
            <a:ext cx="12192000" cy="6286501"/>
          </a:xfrm>
        </p:spPr>
      </p:pic>
      <p:sp>
        <p:nvSpPr>
          <p:cNvPr id="11" name="Quadro 10"/>
          <p:cNvSpPr/>
          <p:nvPr/>
        </p:nvSpPr>
        <p:spPr>
          <a:xfrm>
            <a:off x="10107771" y="6078030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572" y="0"/>
            <a:ext cx="11438119" cy="190500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 Rounded MT Bold" panose="020F0704030504030204" pitchFamily="34" charset="0"/>
              </a:rPr>
              <a:t>Qual mês teve maior bilheteria na </a:t>
            </a:r>
            <a:r>
              <a:rPr lang="pt-BR" sz="4000" dirty="0" smtClean="0">
                <a:latin typeface="Arial Rounded MT Bold" panose="020F0704030504030204" pitchFamily="34" charset="0"/>
              </a:rPr>
              <a:t>Austrália em </a:t>
            </a:r>
            <a:r>
              <a:rPr lang="pt-BR" sz="4000" dirty="0">
                <a:latin typeface="Arial Rounded MT Bold" panose="020F0704030504030204" pitchFamily="34" charset="0"/>
              </a:rPr>
              <a:t>2018?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" y="1803219"/>
            <a:ext cx="2638610" cy="436952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02" y="1791789"/>
            <a:ext cx="2929256" cy="43695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55" y="1791788"/>
            <a:ext cx="2817276" cy="43695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828" y="1791789"/>
            <a:ext cx="2907657" cy="436952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4995" y="6172744"/>
            <a:ext cx="1206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anose="020F0704030504030204" pitchFamily="34" charset="0"/>
              </a:rPr>
              <a:t>      Janeiro                    Junho                           Abril                   Dezembro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51"/>
            <a:ext cx="12192000" cy="6274594"/>
          </a:xfrm>
        </p:spPr>
      </p:pic>
      <p:sp>
        <p:nvSpPr>
          <p:cNvPr id="5" name="Quadro 4"/>
          <p:cNvSpPr/>
          <p:nvPr/>
        </p:nvSpPr>
        <p:spPr>
          <a:xfrm>
            <a:off x="502277" y="6111677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adro 4"/>
          <p:cNvSpPr/>
          <p:nvPr/>
        </p:nvSpPr>
        <p:spPr>
          <a:xfrm>
            <a:off x="6645502" y="6188951"/>
            <a:ext cx="824246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3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4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96214" y="425001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1" y="1249250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76956" y="2253803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(EUA) e 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71"/>
            <a:ext cx="12192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29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9390" y="347730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03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47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41" y="9676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:a16="http://schemas.microsoft.com/office/drawing/2014/main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882" y="3586600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31" y="358616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0" y="2617760"/>
            <a:ext cx="12192000" cy="16289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67425" y="2756079"/>
            <a:ext cx="119000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Analise das Bilheterias Mundiais do Cinema usando o </a:t>
            </a:r>
            <a:r>
              <a:rPr lang="pt-BR" sz="4000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R</a:t>
            </a:r>
          </a:p>
          <a:p>
            <a:pPr algn="ctr"/>
            <a:r>
              <a:rPr lang="pt-BR" sz="4000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 Condensed" panose="020B0502040204020203" pitchFamily="34" charset="0"/>
              </a:rPr>
              <a:t>2018-2019</a:t>
            </a:r>
            <a:endParaRPr lang="pt-BR" sz="4000" dirty="0">
              <a:ln w="28575">
                <a:solidFill>
                  <a:schemeClr val="tx1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endParaRPr lang="pt-BR" sz="4000" dirty="0">
              <a:ln w="28575">
                <a:solidFill>
                  <a:schemeClr val="tx1"/>
                </a:solidFill>
                <a:prstDash val="solid"/>
              </a:ln>
              <a:solidFill>
                <a:schemeClr val="tx2">
                  <a:lumMod val="1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ahnschrift Condensed" panose="020B0502040204020203" pitchFamily="34" charset="0"/>
            </a:endParaRPr>
          </a:p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erican Purpose" pitchFamily="50" charset="0"/>
              </a:rPr>
              <a:t>2018 - 2019 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0" y="166583"/>
            <a:ext cx="12260687" cy="6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463" y="548639"/>
            <a:ext cx="12026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latin typeface="Arial Rounded MT Bold" panose="020F0704030504030204" pitchFamily="34" charset="0"/>
              </a:rPr>
              <a:t>Qual foi o filme de maior sucesso em 2018?</a:t>
            </a:r>
            <a:endParaRPr lang="pt-BR" sz="4400" dirty="0">
              <a:latin typeface="Arial Rounded MT Bold" panose="020F0704030504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30926" y="1933303"/>
            <a:ext cx="11726091" cy="46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" y="1686700"/>
            <a:ext cx="2720034" cy="4479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08" y="1686700"/>
            <a:ext cx="2837215" cy="44795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60" y="1686700"/>
            <a:ext cx="3011985" cy="44795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3" y="1686701"/>
            <a:ext cx="2808514" cy="44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" y="300957"/>
            <a:ext cx="11687634" cy="625659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94270" y="3167645"/>
            <a:ext cx="64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Maiores </a:t>
            </a:r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sucessos de 2018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361200" y="1748472"/>
            <a:ext cx="1654937" cy="126033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1" y="100149"/>
            <a:ext cx="11325497" cy="1905000"/>
          </a:xfrm>
        </p:spPr>
        <p:txBody>
          <a:bodyPr>
            <a:norm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Qual mês teve maior bilheteria no brasil em 2018?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2268527"/>
            <a:ext cx="2706803" cy="388506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57" y="2280919"/>
            <a:ext cx="2620192" cy="388506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81" y="2285067"/>
            <a:ext cx="2728217" cy="38850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06" y="2280919"/>
            <a:ext cx="2842260" cy="388506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82880" y="6165985"/>
            <a:ext cx="1182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</a:t>
            </a:r>
            <a:r>
              <a:rPr lang="pt-BR" sz="2400" dirty="0" smtClean="0">
                <a:latin typeface="Arial Rounded MT Bold" panose="020F0704030504030204" pitchFamily="34" charset="0"/>
              </a:rPr>
              <a:t>Janeiro                           Março                            Abril                              Julho</a:t>
            </a:r>
            <a:endParaRPr lang="pt-B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591</TotalTime>
  <Words>255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American Purpose</vt:lpstr>
      <vt:lpstr>Arial</vt:lpstr>
      <vt:lpstr>Arial Rounded MT Bold</vt:lpstr>
      <vt:lpstr>Bahnschrift Condensed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 mês teve maior bilheteria no brasil em 2018?</vt:lpstr>
      <vt:lpstr>Apresentação do PowerPoint</vt:lpstr>
      <vt:lpstr>Qual mês teve maior bilheteria nos EUA em 2018?</vt:lpstr>
      <vt:lpstr>Apresentação do PowerPoint</vt:lpstr>
      <vt:lpstr>Qual mês teve maior bilheteria na argentina em 2018?</vt:lpstr>
      <vt:lpstr>Apresentação do PowerPoint</vt:lpstr>
      <vt:lpstr>Qual mês teve maior bilheteria na China em 2018?</vt:lpstr>
      <vt:lpstr>Apresentação do PowerPoint</vt:lpstr>
      <vt:lpstr>Apresentação do PowerPoint</vt:lpstr>
      <vt:lpstr>Apresentação do PowerPoint</vt:lpstr>
      <vt:lpstr>Qual mês teve maior bilheteria na Alemanha em 2018?</vt:lpstr>
      <vt:lpstr>Apresentação do PowerPoint</vt:lpstr>
      <vt:lpstr>Qual mês teve maior bilheteria na Austrália em 2018?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estatisticacomr</cp:lastModifiedBy>
  <cp:revision>58</cp:revision>
  <dcterms:created xsi:type="dcterms:W3CDTF">2019-09-10T15:04:59Z</dcterms:created>
  <dcterms:modified xsi:type="dcterms:W3CDTF">2019-09-18T18:11:15Z</dcterms:modified>
</cp:coreProperties>
</file>